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911bb7bc4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911bb7bc4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911bb7bc4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911bb7bc4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911bb7bc4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911bb7bc4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911bb7bc4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911bb7bc4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911bb7bc4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911bb7bc4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a9bee7260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a9bee7260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aa23f8923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aa23f8923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a9bee7260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a9bee7260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911bb7bc4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911bb7bc4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911bb7bc4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911bb7bc4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911bb7bc4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911bb7bc4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911bb7bc4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911bb7bc4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Relationship Id="rId6" Type="http://schemas.openxmlformats.org/officeDocument/2006/relationships/slide" Target="/ppt/slides/slide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3.gif"/><Relationship Id="rId7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421200" y="1261450"/>
            <a:ext cx="5594400" cy="19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Creacion de servidores web con Docker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6445200" y="4561250"/>
            <a:ext cx="25704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Nombre: Nicolas Cano Colorado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850" y="1080350"/>
            <a:ext cx="474345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6"/>
          <p:cNvSpPr txBox="1"/>
          <p:nvPr>
            <p:ph type="title"/>
          </p:nvPr>
        </p:nvSpPr>
        <p:spPr>
          <a:xfrm>
            <a:off x="2048786" y="382850"/>
            <a:ext cx="48216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Configuraciones de seguridad</a:t>
            </a:r>
            <a:endParaRPr u="sng"/>
          </a:p>
        </p:txBody>
      </p:sp>
      <p:pic>
        <p:nvPicPr>
          <p:cNvPr id="302" name="Google Shape;3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413" y="1480400"/>
            <a:ext cx="4178333" cy="35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7"/>
          <p:cNvSpPr txBox="1"/>
          <p:nvPr>
            <p:ph type="title"/>
          </p:nvPr>
        </p:nvSpPr>
        <p:spPr>
          <a:xfrm>
            <a:off x="2048786" y="435875"/>
            <a:ext cx="48216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Configuraciones de seguridad</a:t>
            </a:r>
            <a:endParaRPr u="sng"/>
          </a:p>
        </p:txBody>
      </p:sp>
      <p:sp>
        <p:nvSpPr>
          <p:cNvPr id="308" name="Google Shape;308;p27"/>
          <p:cNvSpPr txBox="1"/>
          <p:nvPr>
            <p:ph idx="1" type="body"/>
          </p:nvPr>
        </p:nvSpPr>
        <p:spPr>
          <a:xfrm>
            <a:off x="637275" y="1318850"/>
            <a:ext cx="7644600" cy="31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</a:rPr>
              <a:t>-&gt; X-Frame-Options: DENY -&gt; Evita que la página se cargue en iframes de otros sitios.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</a:rPr>
              <a:t>-&gt; X-Content-Type-Options: nosniff -&gt; Fuerza al navegador a respetar el tipo de contenido declarado, evitando interpretación maliciosa de archivos. 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</a:rPr>
              <a:t>-&gt; X-XSS-Protection: 1; mode=block -&gt; Bloquea la página si se detecta un ataque XSS en navegadores que lo soportan. 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</a:rPr>
              <a:t>-&gt; Referrer-Policy: no-referrer -&gt; No envía información de la página de origen, protegiendo la privacidad de la URL.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/>
          <p:nvPr>
            <p:ph type="title"/>
          </p:nvPr>
        </p:nvSpPr>
        <p:spPr>
          <a:xfrm>
            <a:off x="3231755" y="338650"/>
            <a:ext cx="26805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Documentación</a:t>
            </a:r>
            <a:endParaRPr u="sng"/>
          </a:p>
        </p:txBody>
      </p:sp>
      <p:pic>
        <p:nvPicPr>
          <p:cNvPr id="314" name="Google Shape;3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00" y="1062650"/>
            <a:ext cx="7926194" cy="38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/>
          <p:nvPr>
            <p:ph type="title"/>
          </p:nvPr>
        </p:nvSpPr>
        <p:spPr>
          <a:xfrm>
            <a:off x="3231755" y="462375"/>
            <a:ext cx="26805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Documentación</a:t>
            </a:r>
            <a:endParaRPr u="sng"/>
          </a:p>
        </p:txBody>
      </p:sp>
      <p:sp>
        <p:nvSpPr>
          <p:cNvPr id="320" name="Google Shape;320;p29"/>
          <p:cNvSpPr txBox="1"/>
          <p:nvPr/>
        </p:nvSpPr>
        <p:spPr>
          <a:xfrm>
            <a:off x="2110200" y="1299125"/>
            <a:ext cx="492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https://github.com/NicolasCanoColorado/Trabajo-DAW-Nicolas-Cano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21" name="Google Shape;3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213" y="1914725"/>
            <a:ext cx="2509569" cy="26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 txBox="1"/>
          <p:nvPr>
            <p:ph type="title"/>
          </p:nvPr>
        </p:nvSpPr>
        <p:spPr>
          <a:xfrm>
            <a:off x="2166900" y="2210825"/>
            <a:ext cx="48102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u="sng"/>
              <a:t>¡Gracias por la </a:t>
            </a:r>
            <a:r>
              <a:rPr lang="es" sz="3000" u="sng"/>
              <a:t>atención</a:t>
            </a:r>
            <a:r>
              <a:rPr lang="es" sz="3000" u="sng"/>
              <a:t>!</a:t>
            </a:r>
            <a:endParaRPr sz="3000"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966250" y="468525"/>
            <a:ext cx="21768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Tecnologías</a:t>
            </a:r>
            <a:endParaRPr sz="2400" u="sng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5" name="Google Shape;235;p18" title="اوبونتو.jpg"/>
          <p:cNvPicPr preferRelativeResize="0"/>
          <p:nvPr/>
        </p:nvPicPr>
        <p:blipFill rotWithShape="1">
          <a:blip r:embed="rId3">
            <a:alphaModFix/>
          </a:blip>
          <a:srcRect b="0" l="9289" r="9011" t="0"/>
          <a:stretch/>
        </p:blipFill>
        <p:spPr>
          <a:xfrm>
            <a:off x="3726950" y="1181275"/>
            <a:ext cx="1778450" cy="16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8" title="nginx-logo-png-nginx-appthisway-350x35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4450" y="1181275"/>
            <a:ext cx="1632600" cy="16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8" title="docker_logo-1024x102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8350" y="1181275"/>
            <a:ext cx="1632599" cy="163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6705" y="3139424"/>
            <a:ext cx="1319550" cy="17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0825" y="3404400"/>
            <a:ext cx="3424325" cy="1208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/>
        </p:nvSpPr>
        <p:spPr>
          <a:xfrm>
            <a:off x="966250" y="468525"/>
            <a:ext cx="21768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Servicios</a:t>
            </a:r>
            <a:endParaRPr sz="2400" u="sng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5" name="Google Shape;245;p19" title="dns-domain-name-system-serv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550" y="1308151"/>
            <a:ext cx="3427900" cy="28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9" title="360_F_344250057_lSkG91IV3CyYr2QtK5pR9MLox7pIYrhA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1550" y="1308160"/>
            <a:ext cx="2857375" cy="2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/>
        </p:nvSpPr>
        <p:spPr>
          <a:xfrm>
            <a:off x="885350" y="2328150"/>
            <a:ext cx="21768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Arquitectura</a:t>
            </a:r>
            <a:endParaRPr sz="2400" u="sng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2" name="Google Shape;2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725" y="267650"/>
            <a:ext cx="3178800" cy="46081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gno de exclamación - Iconos gratis de ui" id="253" name="Google Shape;25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7300" y="4054650"/>
            <a:ext cx="487200" cy="48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gno de exclamación - Iconos gratis de ui" id="254" name="Google Shape;2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7300" y="2952100"/>
            <a:ext cx="487200" cy="48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hivo:Sign-check-icon.png - Wikipedia, la enciclopedia libre" id="255" name="Google Shape;25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7301" y="1805364"/>
            <a:ext cx="487200" cy="48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hivo:Sign-check-icon.png - Wikipedia, la enciclopedia libre" id="256" name="Google Shape;25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7301" y="587901"/>
            <a:ext cx="487200" cy="48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hivo:Sign-check-icon.png - Wikipedia, la enciclopedia libre" id="257" name="Google Shape;25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1751" y="2328151"/>
            <a:ext cx="487200" cy="4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/>
          <p:nvPr>
            <p:ph type="title"/>
          </p:nvPr>
        </p:nvSpPr>
        <p:spPr>
          <a:xfrm>
            <a:off x="1836600" y="393750"/>
            <a:ext cx="2450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Contenedores</a:t>
            </a:r>
            <a:endParaRPr u="sng"/>
          </a:p>
        </p:txBody>
      </p:sp>
      <p:sp>
        <p:nvSpPr>
          <p:cNvPr id="263" name="Google Shape;263;p21"/>
          <p:cNvSpPr txBox="1"/>
          <p:nvPr>
            <p:ph idx="1" type="body"/>
          </p:nvPr>
        </p:nvSpPr>
        <p:spPr>
          <a:xfrm>
            <a:off x="1836600" y="1567550"/>
            <a:ext cx="24507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s" sz="1800">
                <a:solidFill>
                  <a:srgbClr val="FFFFFF"/>
                </a:solidFill>
              </a:rPr>
              <a:t>Cliente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s" sz="1800">
                <a:solidFill>
                  <a:srgbClr val="FFFFFF"/>
                </a:solidFill>
              </a:rPr>
              <a:t>Servidor_web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s" sz="1800">
                <a:solidFill>
                  <a:srgbClr val="FFFFFF"/>
                </a:solidFill>
              </a:rPr>
              <a:t>Servidor_dns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s" sz="1800">
                <a:solidFill>
                  <a:srgbClr val="FFFFFF"/>
                </a:solidFill>
              </a:rPr>
              <a:t>Servidor_dhcp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s" sz="1800">
                <a:solidFill>
                  <a:srgbClr val="FFFFFF"/>
                </a:solidFill>
              </a:rPr>
              <a:t>Cliente2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s" sz="1800">
                <a:solidFill>
                  <a:srgbClr val="FFFFFF"/>
                </a:solidFill>
              </a:rPr>
              <a:t>ServidorNginx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1"/>
          <p:cNvSpPr txBox="1"/>
          <p:nvPr>
            <p:ph type="title"/>
          </p:nvPr>
        </p:nvSpPr>
        <p:spPr>
          <a:xfrm>
            <a:off x="4896575" y="393750"/>
            <a:ext cx="2450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Redes</a:t>
            </a:r>
            <a:endParaRPr u="sng"/>
          </a:p>
        </p:txBody>
      </p:sp>
      <p:sp>
        <p:nvSpPr>
          <p:cNvPr id="265" name="Google Shape;265;p21"/>
          <p:cNvSpPr txBox="1"/>
          <p:nvPr>
            <p:ph idx="1" type="body"/>
          </p:nvPr>
        </p:nvSpPr>
        <p:spPr>
          <a:xfrm>
            <a:off x="4896575" y="1567550"/>
            <a:ext cx="2450700" cy="8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s" sz="1800">
                <a:solidFill>
                  <a:srgbClr val="FFFFFF"/>
                </a:solidFill>
              </a:rPr>
              <a:t>Red1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1"/>
          <p:cNvSpPr txBox="1"/>
          <p:nvPr>
            <p:ph idx="1" type="body"/>
          </p:nvPr>
        </p:nvSpPr>
        <p:spPr>
          <a:xfrm>
            <a:off x="928975" y="4017075"/>
            <a:ext cx="7644600" cy="8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</a:rPr>
              <a:t>A todos los contenedores se les instala actualizaciones y funcionalidades como ping, net-tools, curl  y nano, </a:t>
            </a:r>
            <a:r>
              <a:rPr lang="es" sz="1600">
                <a:solidFill>
                  <a:srgbClr val="FFFFFF"/>
                </a:solidFill>
              </a:rPr>
              <a:t>además</a:t>
            </a:r>
            <a:r>
              <a:rPr lang="es" sz="1600">
                <a:solidFill>
                  <a:srgbClr val="FFFFFF"/>
                </a:solidFill>
              </a:rPr>
              <a:t> que revisa que hagan ping y curl entre </a:t>
            </a:r>
            <a:r>
              <a:rPr lang="es" sz="1600">
                <a:solidFill>
                  <a:srgbClr val="FFFFFF"/>
                </a:solidFill>
              </a:rPr>
              <a:t>sí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850" y="1080350"/>
            <a:ext cx="474345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5950" y="1559950"/>
            <a:ext cx="261937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550425"/>
            <a:ext cx="277177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5888" y="3375200"/>
            <a:ext cx="5667375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2"/>
          <p:cNvSpPr txBox="1"/>
          <p:nvPr>
            <p:ph type="title"/>
          </p:nvPr>
        </p:nvSpPr>
        <p:spPr>
          <a:xfrm>
            <a:off x="1683838" y="312825"/>
            <a:ext cx="55515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Cambiar el puerto a 90 del servidor</a:t>
            </a:r>
            <a:endParaRPr u="sng"/>
          </a:p>
        </p:txBody>
      </p:sp>
      <p:sp>
        <p:nvSpPr>
          <p:cNvPr id="276" name="Google Shape;276;p22"/>
          <p:cNvSpPr txBox="1"/>
          <p:nvPr>
            <p:ph type="title"/>
          </p:nvPr>
        </p:nvSpPr>
        <p:spPr>
          <a:xfrm>
            <a:off x="1350600" y="2628413"/>
            <a:ext cx="64428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Cambiar el puerto a 90 del contenedor</a:t>
            </a:r>
            <a:endParaRPr u="sn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/>
          <p:nvPr>
            <p:ph type="title"/>
          </p:nvPr>
        </p:nvSpPr>
        <p:spPr>
          <a:xfrm>
            <a:off x="4128750" y="323050"/>
            <a:ext cx="8865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Curl</a:t>
            </a:r>
            <a:endParaRPr u="sng"/>
          </a:p>
        </p:txBody>
      </p:sp>
      <p:pic>
        <p:nvPicPr>
          <p:cNvPr id="282" name="Google Shape;2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575" y="1036225"/>
            <a:ext cx="5006845" cy="380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625" y="1018500"/>
            <a:ext cx="492442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0600" y="1426700"/>
            <a:ext cx="3624467" cy="35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4"/>
          <p:cNvSpPr txBox="1"/>
          <p:nvPr>
            <p:ph type="title"/>
          </p:nvPr>
        </p:nvSpPr>
        <p:spPr>
          <a:xfrm>
            <a:off x="3312988" y="294325"/>
            <a:ext cx="2279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Index editado</a:t>
            </a:r>
            <a:endParaRPr u="sn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"/>
          <p:cNvSpPr txBox="1"/>
          <p:nvPr>
            <p:ph type="title"/>
          </p:nvPr>
        </p:nvSpPr>
        <p:spPr>
          <a:xfrm>
            <a:off x="3432138" y="948325"/>
            <a:ext cx="2279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Navegador</a:t>
            </a:r>
            <a:endParaRPr u="sng"/>
          </a:p>
        </p:txBody>
      </p:sp>
      <p:pic>
        <p:nvPicPr>
          <p:cNvPr id="295" name="Google Shape;2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225" y="1757363"/>
            <a:ext cx="6829425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